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6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3217A-4FB0-4BEE-9B38-1683BE585D80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00D1-7F1D-49D8-8E1C-33126D035D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96206"/>
            <a:ext cx="48768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 1: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Pictures/title</a:t>
            </a:r>
            <a:endParaRPr lang="en-US" sz="1200" dirty="0" smtClean="0"/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accurate </a:t>
            </a:r>
            <a:r>
              <a:rPr lang="en-US" sz="1200" dirty="0" smtClean="0"/>
              <a:t>description</a:t>
            </a:r>
            <a:endParaRPr lang="en-US" sz="1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1447800"/>
            <a:ext cx="48768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 2: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/>
              <a:t>Pictures/title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accurate description</a:t>
            </a:r>
            <a:endParaRPr lang="en-US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876800" y="0"/>
            <a:ext cx="4267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 3: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/>
              <a:t>Pictures/title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accurate description</a:t>
            </a:r>
            <a:endParaRPr lang="en-US" sz="1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876800" y="838200"/>
            <a:ext cx="4267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 4: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/>
              <a:t>Pictures/title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accurate description</a:t>
            </a:r>
            <a:endParaRPr lang="en-US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876800" y="1676400"/>
            <a:ext cx="4267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 5:(Optional slide if working alone)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/>
              <a:t>Pictures/title</a:t>
            </a:r>
          </a:p>
          <a:p>
            <a:pPr>
              <a:buFont typeface="Wingdings" pitchFamily="2" charset="2"/>
              <a:buChar char="q"/>
            </a:pPr>
            <a:r>
              <a:rPr lang="en-US" sz="1200" dirty="0" smtClean="0"/>
              <a:t>accurate description</a:t>
            </a:r>
            <a:endParaRPr lang="en-US" sz="120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46294"/>
              </p:ext>
            </p:extLst>
          </p:nvPr>
        </p:nvGraphicFramePr>
        <p:xfrm>
          <a:off x="0" y="2590800"/>
          <a:ext cx="5309033" cy="1935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90175"/>
                <a:gridCol w="1306286"/>
              </a:tblGrid>
              <a:tr h="7160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Overall</a:t>
                      </a:r>
                      <a:r>
                        <a:rPr lang="en-US" sz="1200" baseline="0" dirty="0" smtClean="0"/>
                        <a:t> quality of presentation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German usage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Pronunciation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Eye contact</a:t>
                      </a:r>
                      <a:endParaRPr lang="en-US" sz="1200" dirty="0"/>
                    </a:p>
                  </a:txBody>
                  <a:tcPr/>
                </a:tc>
              </a:tr>
              <a:tr h="2652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2652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2652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2652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3532" y="4724400"/>
            <a:ext cx="8915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 = </a:t>
            </a:r>
            <a:r>
              <a:rPr lang="en-US" sz="1200" dirty="0" smtClean="0"/>
              <a:t>above average  	</a:t>
            </a:r>
            <a:r>
              <a:rPr lang="en-US" sz="1200" dirty="0" smtClean="0"/>
              <a:t>3 </a:t>
            </a:r>
            <a:r>
              <a:rPr lang="en-US" sz="1200" dirty="0" smtClean="0"/>
              <a:t>= slightly above </a:t>
            </a:r>
            <a:r>
              <a:rPr lang="en-US" sz="1200" dirty="0" smtClean="0"/>
              <a:t>average  	2 = average</a:t>
            </a:r>
            <a:r>
              <a:rPr lang="en-US" sz="1200" dirty="0" smtClean="0"/>
              <a:t>	</a:t>
            </a:r>
            <a:r>
              <a:rPr lang="en-US" sz="1200" dirty="0" smtClean="0"/>
              <a:t>1 </a:t>
            </a:r>
            <a:r>
              <a:rPr lang="en-US" sz="1200" dirty="0" smtClean="0"/>
              <a:t>= below average	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-64532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Name/s:  </a:t>
            </a:r>
            <a:r>
              <a:rPr lang="en-US" dirty="0" smtClean="0"/>
              <a:t>___________________________________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0" y="228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_____/38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0" y="52578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</a:rPr>
              <a:t>nominative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 err="1" smtClean="0">
                <a:solidFill>
                  <a:prstClr val="black"/>
                </a:solidFill>
              </a:rPr>
              <a:t>adj</a:t>
            </a:r>
            <a:r>
              <a:rPr lang="en-US" sz="1200" dirty="0">
                <a:solidFill>
                  <a:prstClr val="black"/>
                </a:solidFill>
              </a:rPr>
              <a:t>/ ending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accurate </a:t>
            </a:r>
          </a:p>
          <a:p>
            <a:pPr lvl="0">
              <a:buFont typeface="Wingdings" pitchFamily="2" charset="2"/>
              <a:buChar char="q"/>
            </a:pPr>
            <a:endParaRPr lang="en-US" sz="1200" dirty="0" smtClean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19200" y="525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</a:rPr>
              <a:t>accusative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 err="1" smtClean="0">
                <a:solidFill>
                  <a:prstClr val="black"/>
                </a:solidFill>
              </a:rPr>
              <a:t>adj</a:t>
            </a:r>
            <a:r>
              <a:rPr lang="en-US" sz="1200" dirty="0" smtClean="0">
                <a:solidFill>
                  <a:prstClr val="black"/>
                </a:solidFill>
              </a:rPr>
              <a:t>/ ending</a:t>
            </a:r>
            <a:endParaRPr lang="en-US" sz="1200" dirty="0" smtClean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accurate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14600" y="525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</a:rPr>
              <a:t>dative</a:t>
            </a:r>
            <a:endParaRPr lang="en-US" sz="1200" b="1" dirty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adj</a:t>
            </a:r>
            <a:r>
              <a:rPr lang="en-US" sz="1200" dirty="0">
                <a:solidFill>
                  <a:prstClr val="black"/>
                </a:solidFill>
              </a:rPr>
              <a:t>/ ending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accurate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81400" y="525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</a:rPr>
              <a:t>_____________</a:t>
            </a:r>
            <a:endParaRPr lang="en-US" sz="1200" b="1" dirty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adj</a:t>
            </a:r>
            <a:r>
              <a:rPr lang="en-US" sz="1200" dirty="0">
                <a:solidFill>
                  <a:prstClr val="black"/>
                </a:solidFill>
              </a:rPr>
              <a:t>/ ending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accurate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14164" y="525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</a:rPr>
              <a:t>_____________</a:t>
            </a:r>
            <a:endParaRPr lang="en-US" sz="1200" b="1" dirty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adj</a:t>
            </a:r>
            <a:r>
              <a:rPr lang="en-US" sz="1200" dirty="0">
                <a:solidFill>
                  <a:prstClr val="black"/>
                </a:solidFill>
              </a:rPr>
              <a:t>/ ending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accurate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09800" y="59619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 color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 color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 color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781800" y="5257800"/>
            <a:ext cx="18803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comparative/superlative</a:t>
            </a:r>
          </a:p>
          <a:p>
            <a:pPr lvl="1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accurate</a:t>
            </a:r>
            <a:endParaRPr lang="en-US" sz="1200" dirty="0" smtClean="0">
              <a:solidFill>
                <a:prstClr val="black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1200" dirty="0" smtClean="0"/>
              <a:t>should have</a:t>
            </a:r>
          </a:p>
          <a:p>
            <a:pPr lvl="0">
              <a:buFont typeface="Wingdings" pitchFamily="2" charset="2"/>
              <a:buChar char="q"/>
            </a:pPr>
            <a:r>
              <a:rPr lang="en-US" sz="1200" dirty="0" smtClean="0"/>
              <a:t>verb in the past </a:t>
            </a:r>
            <a:r>
              <a:rPr lang="en-US" sz="1200" dirty="0" smtClean="0"/>
              <a:t>tense</a:t>
            </a:r>
          </a:p>
          <a:p>
            <a:pPr lvl="1">
              <a:buFont typeface="Wingdings" pitchFamily="2" charset="2"/>
              <a:buChar char="q"/>
            </a:pPr>
            <a:r>
              <a:rPr lang="en-US" sz="1200" dirty="0" smtClean="0">
                <a:solidFill>
                  <a:prstClr val="black"/>
                </a:solidFill>
              </a:rPr>
              <a:t>accurate</a:t>
            </a:r>
            <a:endParaRPr lang="en-US" sz="12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108</Words>
  <Application>Microsoft Office PowerPoint</Application>
  <PresentationFormat>On-screen Show (4:3)</PresentationFormat>
  <Paragraphs>57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Alissa Hart</cp:lastModifiedBy>
  <cp:revision>20</cp:revision>
  <dcterms:created xsi:type="dcterms:W3CDTF">2012-04-11T23:37:52Z</dcterms:created>
  <dcterms:modified xsi:type="dcterms:W3CDTF">2015-05-12T12:42:07Z</dcterms:modified>
</cp:coreProperties>
</file>